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4" r:id="rId3"/>
    <p:sldId id="281" r:id="rId4"/>
    <p:sldId id="280" r:id="rId5"/>
    <p:sldId id="285" r:id="rId6"/>
    <p:sldId id="278" r:id="rId7"/>
    <p:sldId id="282" r:id="rId8"/>
    <p:sldId id="283" r:id="rId9"/>
    <p:sldId id="284" r:id="rId10"/>
  </p:sldIdLst>
  <p:sldSz cx="9144000" cy="6858000" type="screen4x3"/>
  <p:notesSz cx="66690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tian Slattery" initials="C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81" autoAdjust="0"/>
    <p:restoredTop sz="94686" autoAdjust="0"/>
  </p:normalViewPr>
  <p:slideViewPr>
    <p:cSldViewPr snapToGrid="0" snapToObjects="1">
      <p:cViewPr>
        <p:scale>
          <a:sx n="91" d="100"/>
          <a:sy n="91" d="100"/>
        </p:scale>
        <p:origin x="-1214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5" d="100"/>
        <a:sy n="5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99C624-E4BA-384D-AED5-0B20F775A8B3}" type="datetimeFigureOut">
              <a:rPr lang="en-US" smtClean="0"/>
              <a:pPr/>
              <a:t>18-Feb-16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52FF0-1E55-4648-9F79-76BD0F7865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4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52FF0-1E55-4648-9F79-76BD0F7865E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388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AU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18-Feb-16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18-Feb-16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18-Feb-16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18-Feb-16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18-Feb-16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18-Feb-16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18-Feb-16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18-Feb-16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18-Feb-16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18-Feb-16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18-Feb-16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AU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AU" smtClean="0"/>
              <a:t>Click to edit Master text styles</a:t>
            </a:r>
          </a:p>
          <a:p>
            <a:pPr lvl="1" eaLnBrk="1" latinLnBrk="0" hangingPunct="1"/>
            <a:r>
              <a:rPr kumimoji="0" lang="en-AU" smtClean="0"/>
              <a:t>Second level</a:t>
            </a:r>
          </a:p>
          <a:p>
            <a:pPr lvl="2" eaLnBrk="1" latinLnBrk="0" hangingPunct="1"/>
            <a:r>
              <a:rPr kumimoji="0" lang="en-AU" smtClean="0"/>
              <a:t>Third level</a:t>
            </a:r>
          </a:p>
          <a:p>
            <a:pPr lvl="3" eaLnBrk="1" latinLnBrk="0" hangingPunct="1"/>
            <a:r>
              <a:rPr kumimoji="0" lang="en-AU" smtClean="0"/>
              <a:t>Fourth level</a:t>
            </a:r>
          </a:p>
          <a:p>
            <a:pPr lvl="4" eaLnBrk="1" latinLnBrk="0" hangingPunct="1"/>
            <a:r>
              <a:rPr kumimoji="0" lang="en-AU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18-Feb-16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  <p:pic>
        <p:nvPicPr>
          <p:cNvPr id="11" name="Picture 2" descr="D:\Paul Melican Local\School\ALSA2015-6\01 Plan 2016\Draft ALSA Logo #6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85166" y="0"/>
            <a:ext cx="1558834" cy="124706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0088" y="4865712"/>
            <a:ext cx="7747379" cy="1021544"/>
          </a:xfrm>
        </p:spPr>
        <p:txBody>
          <a:bodyPr>
            <a:normAutofit/>
          </a:bodyPr>
          <a:lstStyle/>
          <a:p>
            <a:r>
              <a:rPr lang="en-US" dirty="0" smtClean="0"/>
              <a:t>Standing orders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Cassandra Page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9893" y="6049710"/>
            <a:ext cx="2131939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February 2016</a:t>
            </a:r>
            <a:endParaRPr lang="en-US" sz="20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21130" y="1239744"/>
            <a:ext cx="7045295" cy="153730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Council Feb-16</a:t>
            </a:r>
            <a:endParaRPr lang="en-US" sz="1412" cap="all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2" name="Picture 2" descr="D:\Paul Melican Local\School\ALSA2015-6\01 Plan 2016\Draft ALSA Logo #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47000" y="0"/>
            <a:ext cx="2250000" cy="180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20705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Council Conduct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AU" sz="2000" b="1" dirty="0" smtClean="0"/>
              <a:t>Council will begin each morning at 9am sharp</a:t>
            </a:r>
          </a:p>
          <a:p>
            <a:r>
              <a:rPr lang="en-AU" sz="2000" dirty="0" smtClean="0"/>
              <a:t>Please arrive on time and ready to contribute</a:t>
            </a:r>
          </a:p>
          <a:p>
            <a:r>
              <a:rPr lang="en-AU" sz="2000" dirty="0" smtClean="0"/>
              <a:t>Live agenda</a:t>
            </a:r>
          </a:p>
          <a:p>
            <a:r>
              <a:rPr lang="en-AU" sz="2000" dirty="0" smtClean="0"/>
              <a:t>Strict time limits will apply to each session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234860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Councillor Conduct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AU" sz="2000" b="1" dirty="0" smtClean="0"/>
              <a:t>	Councillors are expected to conduct themselves in a professional manner at all times</a:t>
            </a:r>
          </a:p>
          <a:p>
            <a:r>
              <a:rPr lang="en-AU" sz="2000" dirty="0" smtClean="0"/>
              <a:t>Robust discussion of issues is encouraged</a:t>
            </a:r>
          </a:p>
          <a:p>
            <a:r>
              <a:rPr lang="en-AU" sz="2000" dirty="0" smtClean="0"/>
              <a:t>Keep it respectful</a:t>
            </a:r>
            <a:endParaRPr lang="en-AU" sz="2000" dirty="0" smtClean="0"/>
          </a:p>
          <a:p>
            <a:r>
              <a:rPr lang="en-AU" sz="2000" dirty="0" smtClean="0"/>
              <a:t>Pay attention and contribute to Council discussions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711173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Speaking List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AU" sz="1800" b="1" dirty="0" smtClean="0"/>
              <a:t>The speaking list will be populated on a first come, first served basis</a:t>
            </a:r>
          </a:p>
          <a:p>
            <a:r>
              <a:rPr lang="en-AU" sz="1800" dirty="0" smtClean="0"/>
              <a:t>To add your name, simply raise your hand</a:t>
            </a:r>
          </a:p>
          <a:p>
            <a:r>
              <a:rPr lang="en-AU" sz="1800" dirty="0" smtClean="0"/>
              <a:t>Each speaker will have </a:t>
            </a:r>
            <a:r>
              <a:rPr lang="en-AU" sz="1800" b="1" dirty="0" smtClean="0"/>
              <a:t>45 seconds </a:t>
            </a:r>
            <a:endParaRPr lang="en-AU" sz="1800" dirty="0" smtClean="0"/>
          </a:p>
          <a:p>
            <a:r>
              <a:rPr lang="en-AU" sz="1800" dirty="0" smtClean="0"/>
              <a:t>The President retains first and last position on the speaking list</a:t>
            </a:r>
          </a:p>
          <a:p>
            <a:r>
              <a:rPr lang="en-AU" sz="1800" dirty="0" smtClean="0"/>
              <a:t>The VPA retains the right to </a:t>
            </a:r>
          </a:p>
          <a:p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3479827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Voting at SGM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AU" sz="1800" b="1" dirty="0" smtClean="0"/>
              <a:t>Each University gets two (2) votes</a:t>
            </a:r>
          </a:p>
          <a:p>
            <a:r>
              <a:rPr lang="en-AU" sz="1800" dirty="0" smtClean="0"/>
              <a:t>If you’re the only representative from your university, you hold two votes</a:t>
            </a:r>
          </a:p>
          <a:p>
            <a:r>
              <a:rPr lang="en-AU" sz="1800" dirty="0" smtClean="0"/>
              <a:t>If your university has multiple representatives, you still only have two votes per university</a:t>
            </a:r>
          </a:p>
          <a:p>
            <a:pPr marL="0" indent="0">
              <a:buNone/>
            </a:pP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2482812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What standing orders would you like to see in the Council room?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Suggestions</a:t>
            </a:r>
            <a:r>
              <a:rPr lang="en-AU" dirty="0" smtClean="0"/>
              <a:t>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87386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That LSS’ who have not paid their affiliation fees who make representations to do so be granted speaking rights</a:t>
            </a:r>
          </a:p>
          <a:p>
            <a:r>
              <a:rPr lang="en-US" dirty="0" smtClean="0"/>
              <a:t>Moved by Cassandra Page</a:t>
            </a:r>
          </a:p>
          <a:p>
            <a:r>
              <a:rPr lang="en-US" dirty="0" smtClean="0"/>
              <a:t>Seconded by Paul </a:t>
            </a:r>
            <a:r>
              <a:rPr lang="en-US" dirty="0" err="1" smtClean="0"/>
              <a:t>Melican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06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That all Australian Law Students be granted speaking rights</a:t>
            </a:r>
          </a:p>
          <a:p>
            <a:r>
              <a:rPr lang="en-US" dirty="0" smtClean="0"/>
              <a:t>Moved by Cassandra Page</a:t>
            </a:r>
          </a:p>
          <a:p>
            <a:r>
              <a:rPr lang="en-US" dirty="0" smtClean="0"/>
              <a:t>Seconded by Paul </a:t>
            </a:r>
            <a:r>
              <a:rPr lang="en-US" dirty="0" err="1" smtClean="0"/>
              <a:t>Melican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990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That Council accept the minutes from the Council Meeting in September 2015</a:t>
            </a:r>
          </a:p>
          <a:p>
            <a:r>
              <a:rPr lang="en-US" dirty="0" smtClean="0"/>
              <a:t>Moved by Cassandra Page</a:t>
            </a:r>
          </a:p>
          <a:p>
            <a:r>
              <a:rPr lang="en-US" dirty="0" smtClean="0"/>
              <a:t>Seconded by Paul </a:t>
            </a:r>
            <a:r>
              <a:rPr lang="en-US" dirty="0" err="1" smtClean="0"/>
              <a:t>Melican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1320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PT Template Sept 2013">
  <a:themeElements>
    <a:clrScheme name="ALSA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Template Sept 2013.potx</Template>
  <TotalTime>7062</TotalTime>
  <Words>209</Words>
  <Application>Microsoft Office PowerPoint</Application>
  <PresentationFormat>On-screen Show (4:3)</PresentationFormat>
  <Paragraphs>39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PPT Template Sept 2013</vt:lpstr>
      <vt:lpstr>Standing orders</vt:lpstr>
      <vt:lpstr>Council Conduct</vt:lpstr>
      <vt:lpstr>Councillor Conduct</vt:lpstr>
      <vt:lpstr>Speaking List</vt:lpstr>
      <vt:lpstr>Voting at SGM</vt:lpstr>
      <vt:lpstr>Suggestions?</vt:lpstr>
      <vt:lpstr>Motion</vt:lpstr>
      <vt:lpstr>Motion</vt:lpstr>
      <vt:lpstr>Motion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Portfolio Name</dc:title>
  <dc:creator>Anthony Lieu</dc:creator>
  <cp:lastModifiedBy>Cassie Page</cp:lastModifiedBy>
  <cp:revision>414</cp:revision>
  <dcterms:created xsi:type="dcterms:W3CDTF">2013-09-18T01:16:11Z</dcterms:created>
  <dcterms:modified xsi:type="dcterms:W3CDTF">2016-02-18T22:21:47Z</dcterms:modified>
</cp:coreProperties>
</file>