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Slattery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1" autoAdjust="0"/>
    <p:restoredTop sz="94686" autoAdjust="0"/>
  </p:normalViewPr>
  <p:slideViewPr>
    <p:cSldViewPr snapToGrid="0" snapToObjects="1">
      <p:cViewPr varScale="1">
        <p:scale>
          <a:sx n="67" d="100"/>
          <a:sy n="67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9C624-E4BA-384D-AED5-0B20F775A8B3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52FF0-1E55-4648-9F79-76BD0F7865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2/17/2016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2/17/2016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pic>
        <p:nvPicPr>
          <p:cNvPr id="11" name="Picture 2" descr="D:\Paul Melican Local\School\ALSA2015-6\01 Plan 2016\Draft ALSA Logo #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85166" y="0"/>
            <a:ext cx="1558834" cy="12470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State Contacts </a:t>
            </a:r>
            <a:endParaRPr lang="en-AU" dirty="0"/>
          </a:p>
        </p:txBody>
      </p:sp>
      <p:grpSp>
        <p:nvGrpSpPr>
          <p:cNvPr id="3" name="Group 8"/>
          <p:cNvGrpSpPr/>
          <p:nvPr/>
        </p:nvGrpSpPr>
        <p:grpSpPr>
          <a:xfrm>
            <a:off x="2764750" y="1783640"/>
            <a:ext cx="6379250" cy="3815226"/>
            <a:chOff x="1085850" y="1611214"/>
            <a:chExt cx="6379250" cy="3815226"/>
          </a:xfrm>
        </p:grpSpPr>
        <p:pic>
          <p:nvPicPr>
            <p:cNvPr id="1026" name="Picture 2" descr="D:\Paul Melican Local\z_other\Australia Map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5850" y="1611214"/>
              <a:ext cx="4120114" cy="3815226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4482059" y="2298921"/>
              <a:ext cx="22185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39750" indent="-539750"/>
              <a:r>
                <a:rPr lang="en-AU" sz="1600" dirty="0" smtClean="0"/>
                <a:t>QLD:  Lachlan Robb &amp; Grace Norris</a:t>
              </a:r>
              <a:endParaRPr lang="en-AU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96656" y="3691253"/>
              <a:ext cx="2368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 smtClean="0"/>
                <a:t>NSW: Andreena Kardamis &amp; Simon McNamara</a:t>
              </a:r>
            </a:p>
            <a:p>
              <a:r>
                <a:rPr lang="en-AU" sz="1600" dirty="0" smtClean="0"/>
                <a:t>ACT: Alex Bell-Rowe</a:t>
              </a:r>
              <a:endParaRPr lang="en-AU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82059" y="4780109"/>
              <a:ext cx="25033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 smtClean="0"/>
                <a:t>VIC: Cassandra Page</a:t>
              </a:r>
            </a:p>
            <a:p>
              <a:r>
                <a:rPr lang="en-AU" sz="1600" dirty="0" smtClean="0"/>
                <a:t>TAS: Andrew Lonergan</a:t>
              </a:r>
              <a:endParaRPr lang="en-AU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6698" y="3312830"/>
              <a:ext cx="18862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 smtClean="0"/>
                <a:t>WA: Chris Burch &amp; Blackstone Pres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58063" y="4385084"/>
              <a:ext cx="22185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AU" sz="1600" dirty="0" smtClean="0"/>
                <a:t>SA:  Michaela Olsson</a:t>
              </a: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612648" y="1600200"/>
            <a:ext cx="2152102" cy="4495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A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port of call for any ALSA items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AU" sz="2900" dirty="0" smtClean="0">
                <a:sym typeface="Wingdings"/>
              </a:rPr>
              <a:t>Organise the LSS/A Planning day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AU" sz="2900" dirty="0" smtClean="0">
                <a:sym typeface="Wingdings"/>
              </a:rPr>
              <a:t>Disseminate information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AU" sz="2900" dirty="0" smtClean="0">
                <a:sym typeface="Wingdings"/>
              </a:rPr>
              <a:t>Feedback loop to ALSA Committee meetings </a:t>
            </a:r>
            <a:endParaRPr kumimoji="0" lang="en-A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Template Sept 2013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Sept 2013.potx</Template>
  <TotalTime>5952</TotalTime>
  <Words>60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Wingdings</vt:lpstr>
      <vt:lpstr>Wingdings 2</vt:lpstr>
      <vt:lpstr>PPT Template Sept 2013</vt:lpstr>
      <vt:lpstr>State Contacts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Name</dc:title>
  <dc:creator>Anthony Lieu</dc:creator>
  <cp:lastModifiedBy>Paul Melican</cp:lastModifiedBy>
  <cp:revision>393</cp:revision>
  <dcterms:created xsi:type="dcterms:W3CDTF">2013-09-18T01:16:11Z</dcterms:created>
  <dcterms:modified xsi:type="dcterms:W3CDTF">2016-02-17T01:05:56Z</dcterms:modified>
</cp:coreProperties>
</file>